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"/>
  </p:notesMasterIdLst>
  <p:sldIdLst>
    <p:sldId id="851" r:id="rId3"/>
    <p:sldId id="852" r:id="rId4"/>
    <p:sldId id="854" r:id="rId5"/>
    <p:sldId id="855" r:id="rId6"/>
    <p:sldId id="85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37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rk" initials="W" lastIdx="0" clrIdx="0">
    <p:extLst>
      <p:ext uri="{19B8F6BF-5375-455C-9EA6-DF929625EA0E}">
        <p15:presenceInfo xmlns:p15="http://schemas.microsoft.com/office/powerpoint/2012/main" userId="Wo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DEF"/>
    <a:srgbClr val="FEDDF5"/>
    <a:srgbClr val="FAABFD"/>
    <a:srgbClr val="E69BE8"/>
    <a:srgbClr val="E5C8DC"/>
    <a:srgbClr val="827803"/>
    <a:srgbClr val="F8A88F"/>
    <a:srgbClr val="EC2F24"/>
    <a:srgbClr val="DDD7C1"/>
    <a:srgbClr val="BEB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-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-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Средний стиль 4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D083AE6-46FA-4A59-8FB0-9F97EB10719F}" styleName="Светлый стиль 3 -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Светлый стиль 3 -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Средний стиль 1 -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-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Светлый стиль 3 -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Темный стиль 2 -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Средний стиль 4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Светлый стиль 1 -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-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-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Темный стиль 2 -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Средний стиль 1 -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1" autoAdjust="0"/>
    <p:restoredTop sz="93363" autoAdjust="0"/>
  </p:normalViewPr>
  <p:slideViewPr>
    <p:cSldViewPr snapToGrid="0">
      <p:cViewPr varScale="1">
        <p:scale>
          <a:sx n="109" d="100"/>
          <a:sy n="109" d="100"/>
        </p:scale>
        <p:origin x="720" y="192"/>
      </p:cViewPr>
      <p:guideLst>
        <p:guide orient="horz" pos="2400"/>
        <p:guide pos="37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B76992-2F62-4D54-979D-1BF6B3853565}" type="datetimeFigureOut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09482-747A-46D1-9A09-DEB0BE9B0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0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9482-747A-46D1-9A09-DEB0BE9B0CDA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9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76B38-4A82-DA28-E70C-7E0A84544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F1EA5-86FA-E5AE-6952-1D2C42623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CA5357-A11F-F45E-0F7C-1F73901D9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3D2B0-E68F-F2F8-76AA-CF2DBBD51B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9482-747A-46D1-9A09-DEB0BE9B0CD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4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C3FDF-151F-106B-13E9-65E48A97A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709A2-B81F-3FAB-03D4-225170791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8ACBC2-0D2B-B83C-3FA9-6198CE09B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39DE1-FB28-0DED-9688-B987DB291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9482-747A-46D1-9A09-DEB0BE9B0CD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725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54263-5936-3B1E-53C9-7D760EDB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76EE0-D369-9CB1-5E93-15665D20E8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3A68C-BEFB-3DD6-2B79-448B378E9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1D2E-493F-6BC3-539C-CE9014F576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9482-747A-46D1-9A09-DEB0BE9B0CDA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3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8297-3AE6-061E-18FF-8222C882B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1D21F-347A-AB98-FAD0-48D3255E4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3BB1D-3606-CB27-92D5-1A161B847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32E7-BA44-5ED7-C3B6-452A4E421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9482-747A-46D1-9A09-DEB0BE9B0CDA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8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057404"/>
            <a:ext cx="94488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DE9B-0E08-417B-AD70-817B6A0D2805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5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8717-316C-4749-BE06-019AA8FF8440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4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6400" y="304804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4"/>
            <a:ext cx="7213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9E26-9A30-47DE-B8B8-5B4A1676880A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13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97" indent="0" algn="ctr">
              <a:buNone/>
              <a:defRPr sz="2667"/>
            </a:lvl2pPr>
            <a:lvl3pPr marL="1219194" indent="0" algn="ctr">
              <a:buNone/>
              <a:defRPr sz="2400"/>
            </a:lvl3pPr>
            <a:lvl4pPr marL="1828789" indent="0" algn="ctr">
              <a:buNone/>
              <a:defRPr sz="2133"/>
            </a:lvl4pPr>
            <a:lvl5pPr marL="2438386" indent="0" algn="ctr">
              <a:buNone/>
              <a:defRPr sz="2133"/>
            </a:lvl5pPr>
            <a:lvl6pPr marL="3047983" indent="0" algn="ctr">
              <a:buNone/>
              <a:defRPr sz="2133"/>
            </a:lvl6pPr>
            <a:lvl7pPr marL="3657579" indent="0" algn="ctr">
              <a:buNone/>
              <a:defRPr sz="2133"/>
            </a:lvl7pPr>
            <a:lvl8pPr marL="4267175" indent="0" algn="ctr">
              <a:buNone/>
              <a:defRPr sz="2133"/>
            </a:lvl8pPr>
            <a:lvl9pPr marL="4876772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F05B-3D7A-4737-9C6D-4D9E3230E0A1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00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0C55F-DBCC-4825-9634-DD3FB5EF33AC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84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3" y="1709742"/>
            <a:ext cx="10515600" cy="285273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3" y="4589467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97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9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8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8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8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7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17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7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9A6F-4923-4470-AD9F-2B13F45646E5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49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562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825625"/>
            <a:ext cx="51562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9FFD3-AC86-48A4-B0B5-19D89A6BAEBF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36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7" indent="0">
              <a:buNone/>
              <a:defRPr sz="2667" b="1"/>
            </a:lvl2pPr>
            <a:lvl3pPr marL="1219194" indent="0">
              <a:buNone/>
              <a:defRPr sz="2400" b="1"/>
            </a:lvl3pPr>
            <a:lvl4pPr marL="1828789" indent="0">
              <a:buNone/>
              <a:defRPr sz="2133" b="1"/>
            </a:lvl4pPr>
            <a:lvl5pPr marL="2438386" indent="0">
              <a:buNone/>
              <a:defRPr sz="2133" b="1"/>
            </a:lvl5pPr>
            <a:lvl6pPr marL="3047983" indent="0">
              <a:buNone/>
              <a:defRPr sz="2133" b="1"/>
            </a:lvl6pPr>
            <a:lvl7pPr marL="3657579" indent="0">
              <a:buNone/>
              <a:defRPr sz="2133" b="1"/>
            </a:lvl7pPr>
            <a:lvl8pPr marL="4267175" indent="0">
              <a:buNone/>
              <a:defRPr sz="2133" b="1"/>
            </a:lvl8pPr>
            <a:lvl9pPr marL="487677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717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7" indent="0">
              <a:buNone/>
              <a:defRPr sz="2667" b="1"/>
            </a:lvl2pPr>
            <a:lvl3pPr marL="1219194" indent="0">
              <a:buNone/>
              <a:defRPr sz="2400" b="1"/>
            </a:lvl3pPr>
            <a:lvl4pPr marL="1828789" indent="0">
              <a:buNone/>
              <a:defRPr sz="2133" b="1"/>
            </a:lvl4pPr>
            <a:lvl5pPr marL="2438386" indent="0">
              <a:buNone/>
              <a:defRPr sz="2133" b="1"/>
            </a:lvl5pPr>
            <a:lvl6pPr marL="3047983" indent="0">
              <a:buNone/>
              <a:defRPr sz="2133" b="1"/>
            </a:lvl6pPr>
            <a:lvl7pPr marL="3657579" indent="0">
              <a:buNone/>
              <a:defRPr sz="2133" b="1"/>
            </a:lvl7pPr>
            <a:lvl8pPr marL="4267175" indent="0">
              <a:buNone/>
              <a:defRPr sz="2133" b="1"/>
            </a:lvl8pPr>
            <a:lvl9pPr marL="487677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B5FCC-C5BD-4792-ACA1-213299FD3A13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D2676-93E5-4132-83D7-B9953ECF7696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54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81B3B-B3C5-4F8B-9AEF-B837723A602B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62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9" y="987429"/>
            <a:ext cx="6172201" cy="487362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97" indent="0">
              <a:buNone/>
              <a:defRPr sz="1867"/>
            </a:lvl2pPr>
            <a:lvl3pPr marL="1219194" indent="0">
              <a:buNone/>
              <a:defRPr sz="1600"/>
            </a:lvl3pPr>
            <a:lvl4pPr marL="1828789" indent="0">
              <a:buNone/>
              <a:defRPr sz="1333"/>
            </a:lvl4pPr>
            <a:lvl5pPr marL="2438386" indent="0">
              <a:buNone/>
              <a:defRPr sz="1333"/>
            </a:lvl5pPr>
            <a:lvl6pPr marL="3047983" indent="0">
              <a:buNone/>
              <a:defRPr sz="1333"/>
            </a:lvl6pPr>
            <a:lvl7pPr marL="3657579" indent="0">
              <a:buNone/>
              <a:defRPr sz="1333"/>
            </a:lvl7pPr>
            <a:lvl8pPr marL="4267175" indent="0">
              <a:buNone/>
              <a:defRPr sz="1333"/>
            </a:lvl8pPr>
            <a:lvl9pPr marL="4876772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64464-C808-4A03-A753-5D31BF9C894D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2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F11C-7BD9-430F-98C8-CB7193F33491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01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9" y="987429"/>
            <a:ext cx="6172201" cy="4873625"/>
          </a:xfrm>
        </p:spPr>
        <p:txBody>
          <a:bodyPr/>
          <a:lstStyle>
            <a:lvl1pPr marL="0" indent="0">
              <a:buNone/>
              <a:defRPr sz="4267"/>
            </a:lvl1pPr>
            <a:lvl2pPr marL="609597" indent="0">
              <a:buNone/>
              <a:defRPr sz="3733"/>
            </a:lvl2pPr>
            <a:lvl3pPr marL="1219194" indent="0">
              <a:buNone/>
              <a:defRPr sz="3200"/>
            </a:lvl3pPr>
            <a:lvl4pPr marL="1828789" indent="0">
              <a:buNone/>
              <a:defRPr sz="2667"/>
            </a:lvl4pPr>
            <a:lvl5pPr marL="2438386" indent="0">
              <a:buNone/>
              <a:defRPr sz="2667"/>
            </a:lvl5pPr>
            <a:lvl6pPr marL="3047983" indent="0">
              <a:buNone/>
              <a:defRPr sz="2667"/>
            </a:lvl6pPr>
            <a:lvl7pPr marL="3657579" indent="0">
              <a:buNone/>
              <a:defRPr sz="2667"/>
            </a:lvl7pPr>
            <a:lvl8pPr marL="4267175" indent="0">
              <a:buNone/>
              <a:defRPr sz="2667"/>
            </a:lvl8pPr>
            <a:lvl9pPr marL="4876772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97" indent="0">
              <a:buNone/>
              <a:defRPr sz="1867"/>
            </a:lvl2pPr>
            <a:lvl3pPr marL="1219194" indent="0">
              <a:buNone/>
              <a:defRPr sz="1600"/>
            </a:lvl3pPr>
            <a:lvl4pPr marL="1828789" indent="0">
              <a:buNone/>
              <a:defRPr sz="1333"/>
            </a:lvl4pPr>
            <a:lvl5pPr marL="2438386" indent="0">
              <a:buNone/>
              <a:defRPr sz="1333"/>
            </a:lvl5pPr>
            <a:lvl6pPr marL="3047983" indent="0">
              <a:buNone/>
              <a:defRPr sz="1333"/>
            </a:lvl6pPr>
            <a:lvl7pPr marL="3657579" indent="0">
              <a:buNone/>
              <a:defRPr sz="1333"/>
            </a:lvl7pPr>
            <a:lvl8pPr marL="4267175" indent="0">
              <a:buNone/>
              <a:defRPr sz="1333"/>
            </a:lvl8pPr>
            <a:lvl9pPr marL="4876772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0B7EC-A838-4AAA-A7D1-5964DD8D5BDC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0993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B3113-C7EB-48E2-B1BF-3EB4643A692D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36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ED-AF8F-4026-9DC2-AF7D6F476CA6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7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058" y="4395791"/>
            <a:ext cx="9903886" cy="1362075"/>
          </a:xfrm>
        </p:spPr>
        <p:txBody>
          <a:bodyPr anchor="t">
            <a:normAutofit/>
          </a:bodyPr>
          <a:lstStyle>
            <a:lvl1pPr algn="l">
              <a:defRPr sz="4431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4058" y="2895603"/>
            <a:ext cx="9903884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9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9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8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8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8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7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7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584FD-0DFA-45C8-9B0F-22A3ED56ED57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9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8628" y="1600204"/>
            <a:ext cx="4876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1828" y="1600204"/>
            <a:ext cx="4876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2E013-7202-41CD-AB26-BA8F4BD34552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04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114" y="1524000"/>
            <a:ext cx="4775200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7" indent="0">
              <a:buNone/>
              <a:defRPr sz="2667" b="1"/>
            </a:lvl2pPr>
            <a:lvl3pPr marL="1219194" indent="0">
              <a:buNone/>
              <a:defRPr sz="2400" b="1"/>
            </a:lvl3pPr>
            <a:lvl4pPr marL="1828789" indent="0">
              <a:buNone/>
              <a:defRPr sz="2133" b="1"/>
            </a:lvl4pPr>
            <a:lvl5pPr marL="2438386" indent="0">
              <a:buNone/>
              <a:defRPr sz="2133" b="1"/>
            </a:lvl5pPr>
            <a:lvl6pPr marL="3047983" indent="0">
              <a:buNone/>
              <a:defRPr sz="2133" b="1"/>
            </a:lvl6pPr>
            <a:lvl7pPr marL="3657579" indent="0">
              <a:buNone/>
              <a:defRPr sz="2133" b="1"/>
            </a:lvl7pPr>
            <a:lvl8pPr marL="4267175" indent="0">
              <a:buNone/>
              <a:defRPr sz="2133" b="1"/>
            </a:lvl8pPr>
            <a:lvl9pPr marL="487677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114" y="2163762"/>
            <a:ext cx="47752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04114" y="1524000"/>
            <a:ext cx="5080000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7" indent="0">
              <a:buNone/>
              <a:defRPr sz="2667" b="1"/>
            </a:lvl2pPr>
            <a:lvl3pPr marL="1219194" indent="0">
              <a:buNone/>
              <a:defRPr sz="2400" b="1"/>
            </a:lvl3pPr>
            <a:lvl4pPr marL="1828789" indent="0">
              <a:buNone/>
              <a:defRPr sz="2133" b="1"/>
            </a:lvl4pPr>
            <a:lvl5pPr marL="2438386" indent="0">
              <a:buNone/>
              <a:defRPr sz="2133" b="1"/>
            </a:lvl5pPr>
            <a:lvl6pPr marL="3047983" indent="0">
              <a:buNone/>
              <a:defRPr sz="2133" b="1"/>
            </a:lvl6pPr>
            <a:lvl7pPr marL="3657579" indent="0">
              <a:buNone/>
              <a:defRPr sz="2133" b="1"/>
            </a:lvl7pPr>
            <a:lvl8pPr marL="4267175" indent="0">
              <a:buNone/>
              <a:defRPr sz="2133" b="1"/>
            </a:lvl8pPr>
            <a:lvl9pPr marL="4876772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4114" y="2163762"/>
            <a:ext cx="5080000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85679-758F-47AB-A18A-435DC9DBF699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36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874C-365F-4A44-BEEA-BDE7158095F9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26CAD-3439-41B2-ADF6-089627B35900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338" y="304800"/>
            <a:ext cx="3776618" cy="1162050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9738" y="304804"/>
            <a:ext cx="6400800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338" y="1466854"/>
            <a:ext cx="3776618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7" indent="0">
              <a:buNone/>
              <a:defRPr sz="1600"/>
            </a:lvl2pPr>
            <a:lvl3pPr marL="1219194" indent="0">
              <a:buNone/>
              <a:defRPr sz="1333"/>
            </a:lvl3pPr>
            <a:lvl4pPr marL="1828789" indent="0">
              <a:buNone/>
              <a:defRPr sz="1200"/>
            </a:lvl4pPr>
            <a:lvl5pPr marL="2438386" indent="0">
              <a:buNone/>
              <a:defRPr sz="1200"/>
            </a:lvl5pPr>
            <a:lvl6pPr marL="3047983" indent="0">
              <a:buNone/>
              <a:defRPr sz="1200"/>
            </a:lvl6pPr>
            <a:lvl7pPr marL="3657579" indent="0">
              <a:buNone/>
              <a:defRPr sz="1200"/>
            </a:lvl7pPr>
            <a:lvl8pPr marL="4267175" indent="0">
              <a:buNone/>
              <a:defRPr sz="1200"/>
            </a:lvl8pPr>
            <a:lvl9pPr marL="487677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8F8DD-2D70-4073-A19F-0BB5AB005FC0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0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7" indent="0">
              <a:buNone/>
              <a:defRPr sz="3733"/>
            </a:lvl2pPr>
            <a:lvl3pPr marL="1219194" indent="0">
              <a:buNone/>
              <a:defRPr sz="3200"/>
            </a:lvl3pPr>
            <a:lvl4pPr marL="1828789" indent="0">
              <a:buNone/>
              <a:defRPr sz="2667"/>
            </a:lvl4pPr>
            <a:lvl5pPr marL="2438386" indent="0">
              <a:buNone/>
              <a:defRPr sz="2667"/>
            </a:lvl5pPr>
            <a:lvl6pPr marL="3047983" indent="0">
              <a:buNone/>
              <a:defRPr sz="2667"/>
            </a:lvl6pPr>
            <a:lvl7pPr marL="3657579" indent="0">
              <a:buNone/>
              <a:defRPr sz="2667"/>
            </a:lvl7pPr>
            <a:lvl8pPr marL="4267175" indent="0">
              <a:buNone/>
              <a:defRPr sz="2667"/>
            </a:lvl8pPr>
            <a:lvl9pPr marL="4876772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67"/>
            </a:lvl1pPr>
            <a:lvl2pPr marL="609597" indent="0">
              <a:buNone/>
              <a:defRPr sz="1600"/>
            </a:lvl2pPr>
            <a:lvl3pPr marL="1219194" indent="0">
              <a:buNone/>
              <a:defRPr sz="1333"/>
            </a:lvl3pPr>
            <a:lvl4pPr marL="1828789" indent="0">
              <a:buNone/>
              <a:defRPr sz="1200"/>
            </a:lvl4pPr>
            <a:lvl5pPr marL="2438386" indent="0">
              <a:buNone/>
              <a:defRPr sz="1200"/>
            </a:lvl5pPr>
            <a:lvl6pPr marL="3047983" indent="0">
              <a:buNone/>
              <a:defRPr sz="1200"/>
            </a:lvl6pPr>
            <a:lvl7pPr marL="3657579" indent="0">
              <a:buNone/>
              <a:defRPr sz="1200"/>
            </a:lvl7pPr>
            <a:lvl8pPr marL="4267175" indent="0">
              <a:buNone/>
              <a:defRPr sz="1200"/>
            </a:lvl8pPr>
            <a:lvl9pPr marL="487677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2908F-9530-4D64-B78C-87FF00B697A3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AE258-9EE0-43A9-8171-7C3C47D363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93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2822" y="158569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822" y="1563190"/>
            <a:ext cx="1016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05825AC-DD77-47A3-BDE9-E846DD971F04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8801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CEAE258-9EE0-43A9-8171-7C3C47D3630C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36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1219194" rtl="0" eaLnBrk="1" latinLnBrk="0" hangingPunct="1">
        <a:spcBef>
          <a:spcPct val="0"/>
        </a:spcBef>
        <a:buNone/>
        <a:defRPr sz="5416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198" indent="-457198" algn="l" defTabSz="1219194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90595" indent="-380998" algn="l" defTabSz="1219194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523991" indent="-304798" algn="l" defTabSz="121919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133588" indent="-304798" algn="l" defTabSz="1219194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743184" indent="-304798" algn="l" defTabSz="1219194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>
              <a:lumMod val="75000"/>
              <a:lumOff val="2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3352780" indent="-304798" algn="l" defTabSz="121919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77" indent="-304798" algn="l" defTabSz="121919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974" indent="-304798" algn="l" defTabSz="121919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570" indent="-304798" algn="l" defTabSz="1219194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7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94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9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86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83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79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75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72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24B3F7C-EE49-4F06-9787-5BE696715961}" type="datetime1">
              <a:rPr lang="en-US" smtClean="0"/>
              <a:pPr/>
              <a:t>2/18/25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6521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165EC15E-1FFC-4B40-AB41-66D3EFD9E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6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1219194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04798" indent="-304798" algn="l" defTabSz="1219194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395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523991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133588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743184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3352780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77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974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570" indent="-304798" algn="l" defTabSz="1219194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7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94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9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86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83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79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75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72" algn="l" defTabSz="12191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FE992-1F0E-3EE1-1F20-6DDC29B87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08444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9A4D0-0DCD-46D2-B39F-34598A08B2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9BE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1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C2B77EC5-DFF9-4648-AF24-6837A9917492}"/>
              </a:ext>
            </a:extLst>
          </p:cNvPr>
          <p:cNvSpPr txBox="1"/>
          <p:nvPr/>
        </p:nvSpPr>
        <p:spPr>
          <a:xfrm>
            <a:off x="5373291" y="2833412"/>
            <a:ext cx="64632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/>
              <a:t>Cake’s </a:t>
            </a:r>
          </a:p>
          <a:p>
            <a:r>
              <a:rPr lang="en-US" sz="6000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390550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DFF60-5012-0FDF-7398-3093B0D3A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127116-DD61-5AEC-B6E6-46D924928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00" y="790985"/>
            <a:ext cx="6793300" cy="68580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413436-EBEF-95C2-7642-3F6FD9F2F181}"/>
              </a:ext>
            </a:extLst>
          </p:cNvPr>
          <p:cNvCxnSpPr>
            <a:cxnSpLocks/>
          </p:cNvCxnSpPr>
          <p:nvPr/>
        </p:nvCxnSpPr>
        <p:spPr>
          <a:xfrm>
            <a:off x="491335" y="6548672"/>
            <a:ext cx="10476749" cy="0"/>
          </a:xfrm>
          <a:prstGeom prst="line">
            <a:avLst/>
          </a:prstGeom>
          <a:ln>
            <a:solidFill>
              <a:srgbClr val="EA6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7">
            <a:extLst>
              <a:ext uri="{FF2B5EF4-FFF2-40B4-BE49-F238E27FC236}">
                <a16:creationId xmlns:a16="http://schemas.microsoft.com/office/drawing/2014/main" id="{8B2E3E35-8BD9-C7A9-2950-5014C37A6D5A}"/>
              </a:ext>
            </a:extLst>
          </p:cNvPr>
          <p:cNvSpPr txBox="1"/>
          <p:nvPr/>
        </p:nvSpPr>
        <p:spPr>
          <a:xfrm>
            <a:off x="2618250" y="1850216"/>
            <a:ext cx="21817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>
                <a:solidFill>
                  <a:srgbClr val="EA6DEF"/>
                </a:solidFill>
                <a:latin typeface="American Typewriter" panose="02090604020004020304" pitchFamily="18" charset="77"/>
                <a:cs typeface="Charm" pitchFamily="2" charset="-34"/>
              </a:rPr>
              <a:t>Cake’s </a:t>
            </a:r>
          </a:p>
          <a:p>
            <a:pPr algn="l"/>
            <a:r>
              <a:rPr lang="en-US" sz="4000" dirty="0">
                <a:solidFill>
                  <a:srgbClr val="EA6DEF"/>
                </a:solidFill>
                <a:latin typeface="American Typewriter" panose="02090604020004020304" pitchFamily="18" charset="77"/>
                <a:cs typeface="Charm" pitchFamily="2" charset="-34"/>
              </a:rPr>
              <a:t>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CD5593-3874-B443-1841-B6BAC448D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56" y="1942551"/>
            <a:ext cx="1099063" cy="1247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EAE6E-CC16-0F7A-2B50-6543D9A0DBC5}"/>
              </a:ext>
            </a:extLst>
          </p:cNvPr>
          <p:cNvSpPr txBox="1"/>
          <p:nvPr/>
        </p:nvSpPr>
        <p:spPr>
          <a:xfrm>
            <a:off x="2028784" y="3254485"/>
            <a:ext cx="2181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harm" pitchFamily="2" charset="-34"/>
                <a:cs typeface="Charm" pitchFamily="2" charset="-34"/>
              </a:rPr>
              <a:t>A Slice of Love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harm" pitchFamily="2" charset="-34"/>
              <a:cs typeface="Charm" pitchFamily="2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FDC6A-9343-3A9E-19C5-8729245765DE}"/>
              </a:ext>
            </a:extLst>
          </p:cNvPr>
          <p:cNvSpPr txBox="1"/>
          <p:nvPr/>
        </p:nvSpPr>
        <p:spPr>
          <a:xfrm>
            <a:off x="938871" y="3996354"/>
            <a:ext cx="5028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cs typeface="Charm" pitchFamily="2" charset="-34"/>
              </a:rPr>
              <a:t>Welcome to our unique cake shop.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Charm" pitchFamily="2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9784B-E34A-E567-3321-842C3C805A4F}"/>
              </a:ext>
            </a:extLst>
          </p:cNvPr>
          <p:cNvSpPr txBox="1"/>
          <p:nvPr/>
        </p:nvSpPr>
        <p:spPr>
          <a:xfrm>
            <a:off x="5431110" y="932690"/>
            <a:ext cx="6568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cs typeface="Charm" pitchFamily="2" charset="-34"/>
              </a:defRPr>
            </a:lvl1pPr>
          </a:lstStyle>
          <a:p>
            <a:r>
              <a:rPr lang="en-GB" sz="1600" dirty="0"/>
              <a:t>We make special celebration cakes. Please find information below about what to expect from our service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732EB-1D7A-6719-F382-D33B4BA14EF4}"/>
              </a:ext>
            </a:extLst>
          </p:cNvPr>
          <p:cNvSpPr txBox="1"/>
          <p:nvPr/>
        </p:nvSpPr>
        <p:spPr>
          <a:xfrm>
            <a:off x="5398701" y="1633483"/>
            <a:ext cx="65687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We are available to get order Monday to Sunday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There are 35 different our brand flavour of cakes that you can choose in our store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Costumer can choose their own flavour and decoration for their celebration. Currently, we are receiving 4 types of big celebration cake orders. 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The preparation time of the cake depends on the order. However, average time of making cake is 1 to 2 days. 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We do some celebration cake party in our store which can choose special decorated room. </a:t>
            </a:r>
            <a:r>
              <a:rPr lang="en-GB" dirty="0" err="1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Furdermore</a:t>
            </a: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, there many service included such as song, dance and record the special moment.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000000"/>
                </a:solidFill>
                <a:latin typeface="Charm" pitchFamily="2" charset="-34"/>
                <a:cs typeface="Charm" pitchFamily="2" charset="-34"/>
              </a:rPr>
              <a:t>We do have some special day discounts and gift cards which you can get discount from every your order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harm" pitchFamily="2" charset="-34"/>
              <a:cs typeface="Charm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1A7BD5-B5EA-7953-E663-501D19861CA5}"/>
              </a:ext>
            </a:extLst>
          </p:cNvPr>
          <p:cNvSpPr txBox="1"/>
          <p:nvPr/>
        </p:nvSpPr>
        <p:spPr>
          <a:xfrm>
            <a:off x="5587566" y="5240304"/>
            <a:ext cx="447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harm" pitchFamily="2" charset="-34"/>
                <a:cs typeface="Charm" pitchFamily="2" charset="-34"/>
              </a:defRPr>
            </a:lvl1pPr>
          </a:lstStyle>
          <a:p>
            <a:r>
              <a:rPr lang="en-US" dirty="0"/>
              <a:t>Get in touch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5605852-064B-0F6C-5E05-53B7B9D06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74505"/>
              </p:ext>
            </p:extLst>
          </p:nvPr>
        </p:nvGraphicFramePr>
        <p:xfrm>
          <a:off x="5671648" y="5687114"/>
          <a:ext cx="40379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967">
                  <a:extLst>
                    <a:ext uri="{9D8B030D-6E8A-4147-A177-3AD203B41FA5}">
                      <a16:colId xmlns:a16="http://schemas.microsoft.com/office/drawing/2014/main" val="119786838"/>
                    </a:ext>
                  </a:extLst>
                </a:gridCol>
                <a:gridCol w="1345967">
                  <a:extLst>
                    <a:ext uri="{9D8B030D-6E8A-4147-A177-3AD203B41FA5}">
                      <a16:colId xmlns:a16="http://schemas.microsoft.com/office/drawing/2014/main" val="2365793994"/>
                    </a:ext>
                  </a:extLst>
                </a:gridCol>
                <a:gridCol w="1345967">
                  <a:extLst>
                    <a:ext uri="{9D8B030D-6E8A-4147-A177-3AD203B41FA5}">
                      <a16:colId xmlns:a16="http://schemas.microsoft.com/office/drawing/2014/main" val="1099902593"/>
                    </a:ext>
                  </a:extLst>
                </a:gridCol>
              </a:tblGrid>
              <a:tr h="214924">
                <a:tc>
                  <a:txBody>
                    <a:bodyPr/>
                    <a:lstStyle/>
                    <a:p>
                      <a:r>
                        <a:rPr lang="en-US" sz="1200" dirty="0"/>
                        <a:t>Branch 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Contact name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Phone number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948905"/>
                  </a:ext>
                </a:extLst>
              </a:tr>
              <a:tr h="214924">
                <a:tc>
                  <a:txBody>
                    <a:bodyPr/>
                    <a:lstStyle/>
                    <a:p>
                      <a:r>
                        <a:rPr lang="en-US" sz="1200" dirty="0"/>
                        <a:t>Dublin 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Shoen 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0004563790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97227"/>
                  </a:ext>
                </a:extLst>
              </a:tr>
              <a:tr h="214924">
                <a:tc>
                  <a:txBody>
                    <a:bodyPr/>
                    <a:lstStyle/>
                    <a:p>
                      <a:r>
                        <a:rPr lang="en-US" sz="1200" dirty="0"/>
                        <a:t>Galway 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Romano 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0007894790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644962"/>
                  </a:ext>
                </a:extLst>
              </a:tr>
              <a:tr h="214924">
                <a:tc>
                  <a:txBody>
                    <a:bodyPr/>
                    <a:lstStyle/>
                    <a:p>
                      <a:r>
                        <a:rPr lang="en-US" sz="1200" dirty="0"/>
                        <a:t>Cork 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Andrew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0002328790</a:t>
                      </a:r>
                    </a:p>
                  </a:txBody>
                  <a:tcPr>
                    <a:solidFill>
                      <a:srgbClr val="FEDD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847710"/>
                  </a:ext>
                </a:extLst>
              </a:tr>
            </a:tbl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D90DE-EBF0-F630-873C-C9298E70305B}"/>
              </a:ext>
            </a:extLst>
          </p:cNvPr>
          <p:cNvCxnSpPr>
            <a:cxnSpLocks/>
          </p:cNvCxnSpPr>
          <p:nvPr/>
        </p:nvCxnSpPr>
        <p:spPr>
          <a:xfrm>
            <a:off x="584698" y="790985"/>
            <a:ext cx="10476749" cy="0"/>
          </a:xfrm>
          <a:prstGeom prst="line">
            <a:avLst/>
          </a:prstGeom>
          <a:ln>
            <a:solidFill>
              <a:srgbClr val="EA6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939C2C-E044-9C26-269E-1DDD825FC3D4}"/>
              </a:ext>
            </a:extLst>
          </p:cNvPr>
          <p:cNvSpPr txBox="1"/>
          <p:nvPr/>
        </p:nvSpPr>
        <p:spPr>
          <a:xfrm>
            <a:off x="7137721" y="243247"/>
            <a:ext cx="2181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Order</a:t>
            </a:r>
            <a:r>
              <a:rPr lang="en-GB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 a cake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E22B-DE4D-DCA0-C345-B65D296EC2C4}"/>
              </a:ext>
            </a:extLst>
          </p:cNvPr>
          <p:cNvSpPr txBox="1"/>
          <p:nvPr/>
        </p:nvSpPr>
        <p:spPr>
          <a:xfrm>
            <a:off x="4602681" y="243247"/>
            <a:ext cx="179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Available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 cakes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BC7C05-5650-3897-46CE-C9DEBD99E3B7}"/>
              </a:ext>
            </a:extLst>
          </p:cNvPr>
          <p:cNvSpPr txBox="1"/>
          <p:nvPr/>
        </p:nvSpPr>
        <p:spPr>
          <a:xfrm>
            <a:off x="2562484" y="256074"/>
            <a:ext cx="1133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Home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FEDB8-A582-B87D-CCB4-A4E93C2EBA0B}"/>
              </a:ext>
            </a:extLst>
          </p:cNvPr>
          <p:cNvSpPr txBox="1"/>
          <p:nvPr/>
        </p:nvSpPr>
        <p:spPr>
          <a:xfrm>
            <a:off x="4148036" y="6540069"/>
            <a:ext cx="2181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All rights reserved XMLWC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cs typeface="Char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2145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31C3-158E-FBFA-D877-A0D513AC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71A0BF9-11D2-C40C-C897-DF0095096CDF}"/>
              </a:ext>
            </a:extLst>
          </p:cNvPr>
          <p:cNvSpPr txBox="1"/>
          <p:nvPr/>
        </p:nvSpPr>
        <p:spPr>
          <a:xfrm>
            <a:off x="7137721" y="243247"/>
            <a:ext cx="2181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Order</a:t>
            </a:r>
            <a:r>
              <a:rPr lang="en-GB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 a cake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7D4DE-FD8B-5EAF-4B52-170C5E9B3F14}"/>
              </a:ext>
            </a:extLst>
          </p:cNvPr>
          <p:cNvSpPr txBox="1"/>
          <p:nvPr/>
        </p:nvSpPr>
        <p:spPr>
          <a:xfrm>
            <a:off x="4602681" y="243247"/>
            <a:ext cx="179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Available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 cakes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6163F-F52C-3CE7-7E09-F565C350CE77}"/>
              </a:ext>
            </a:extLst>
          </p:cNvPr>
          <p:cNvSpPr txBox="1"/>
          <p:nvPr/>
        </p:nvSpPr>
        <p:spPr>
          <a:xfrm>
            <a:off x="2562484" y="256074"/>
            <a:ext cx="1133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Home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7182-C767-8A81-E3E4-E6DF03A8C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4" y="163741"/>
            <a:ext cx="907969" cy="10309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7ED0AD-76EA-98C1-9BDA-C852976F59A9}"/>
              </a:ext>
            </a:extLst>
          </p:cNvPr>
          <p:cNvCxnSpPr>
            <a:cxnSpLocks/>
          </p:cNvCxnSpPr>
          <p:nvPr/>
        </p:nvCxnSpPr>
        <p:spPr>
          <a:xfrm>
            <a:off x="1418897" y="914400"/>
            <a:ext cx="10476749" cy="0"/>
          </a:xfrm>
          <a:prstGeom prst="line">
            <a:avLst/>
          </a:prstGeom>
          <a:ln>
            <a:solidFill>
              <a:srgbClr val="EA6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410138-7426-D097-78F7-ACB55A00104F}"/>
              </a:ext>
            </a:extLst>
          </p:cNvPr>
          <p:cNvCxnSpPr>
            <a:cxnSpLocks/>
          </p:cNvCxnSpPr>
          <p:nvPr/>
        </p:nvCxnSpPr>
        <p:spPr>
          <a:xfrm>
            <a:off x="1157314" y="6237890"/>
            <a:ext cx="10476749" cy="0"/>
          </a:xfrm>
          <a:prstGeom prst="line">
            <a:avLst/>
          </a:prstGeom>
          <a:ln>
            <a:solidFill>
              <a:srgbClr val="EA6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F8E6AFA-9FAA-3967-87C3-BCCED5BC9AD4}"/>
              </a:ext>
            </a:extLst>
          </p:cNvPr>
          <p:cNvSpPr txBox="1"/>
          <p:nvPr/>
        </p:nvSpPr>
        <p:spPr>
          <a:xfrm>
            <a:off x="4148036" y="6424319"/>
            <a:ext cx="2181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All rights reserved XMLWC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cs typeface="Charm" pitchFamily="2" charset="-34"/>
            </a:endParaRPr>
          </a:p>
        </p:txBody>
      </p:sp>
      <p:pic>
        <p:nvPicPr>
          <p:cNvPr id="4" name="Picture 3" descr="A white cake with flowers on top&#10;&#10;AI-generated content may be incorrect.">
            <a:extLst>
              <a:ext uri="{FF2B5EF4-FFF2-40B4-BE49-F238E27FC236}">
                <a16:creationId xmlns:a16="http://schemas.microsoft.com/office/drawing/2014/main" id="{26B6A143-BCF1-A48F-F122-CFA82D0ED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71" y="1612301"/>
            <a:ext cx="24384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6E08D-6C11-EBB1-3796-43ED1A872788}"/>
              </a:ext>
            </a:extLst>
          </p:cNvPr>
          <p:cNvSpPr txBox="1"/>
          <p:nvPr/>
        </p:nvSpPr>
        <p:spPr>
          <a:xfrm>
            <a:off x="3390126" y="5358825"/>
            <a:ext cx="2514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Wedding cake </a:t>
            </a:r>
          </a:p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harm" pitchFamily="2" charset="-34"/>
              </a:rPr>
              <a:t>Starting price: 100 euro </a:t>
            </a:r>
            <a:endParaRPr lang="en-GB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Charm" pitchFamily="2" charset="-34"/>
            </a:endParaRPr>
          </a:p>
        </p:txBody>
      </p:sp>
      <p:pic>
        <p:nvPicPr>
          <p:cNvPr id="9" name="Picture 8" descr="A cake with berries on top&#10;&#10;AI-generated content may be incorrect.">
            <a:extLst>
              <a:ext uri="{FF2B5EF4-FFF2-40B4-BE49-F238E27FC236}">
                <a16:creationId xmlns:a16="http://schemas.microsoft.com/office/drawing/2014/main" id="{B4002C5A-59F2-1801-ACA2-263980B3C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1" y="1612309"/>
            <a:ext cx="2926074" cy="3657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16DB32-5C8D-C7BF-6AFA-AADAA03D1E38}"/>
              </a:ext>
            </a:extLst>
          </p:cNvPr>
          <p:cNvSpPr txBox="1"/>
          <p:nvPr/>
        </p:nvSpPr>
        <p:spPr>
          <a:xfrm>
            <a:off x="473529" y="5357538"/>
            <a:ext cx="2514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Birthday cake </a:t>
            </a:r>
          </a:p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harm" pitchFamily="2" charset="-34"/>
              </a:rPr>
              <a:t>Starting price: 45 euro </a:t>
            </a:r>
            <a:endParaRPr lang="en-GB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Charm" pitchFamily="2" charset="-34"/>
            </a:endParaRPr>
          </a:p>
        </p:txBody>
      </p:sp>
      <p:pic>
        <p:nvPicPr>
          <p:cNvPr id="18" name="Picture 17" descr="A cake with a baby carriage on top&#10;&#10;AI-generated content may be incorrect.">
            <a:extLst>
              <a:ext uri="{FF2B5EF4-FFF2-40B4-BE49-F238E27FC236}">
                <a16:creationId xmlns:a16="http://schemas.microsoft.com/office/drawing/2014/main" id="{52ECC672-DA1E-7108-A385-9BF1AE2A5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17" y="1612301"/>
            <a:ext cx="2929265" cy="36576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EB8FCD-EE32-2B44-104A-B0604240BD82}"/>
              </a:ext>
            </a:extLst>
          </p:cNvPr>
          <p:cNvSpPr txBox="1"/>
          <p:nvPr/>
        </p:nvSpPr>
        <p:spPr>
          <a:xfrm>
            <a:off x="6078222" y="5351293"/>
            <a:ext cx="2514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Baby shower cake </a:t>
            </a:r>
          </a:p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harm" pitchFamily="2" charset="-34"/>
              </a:rPr>
              <a:t>Starting price: 65 euro </a:t>
            </a:r>
            <a:endParaRPr lang="en-GB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Charm" pitchFamily="2" charset="-34"/>
            </a:endParaRPr>
          </a:p>
        </p:txBody>
      </p:sp>
      <p:pic>
        <p:nvPicPr>
          <p:cNvPr id="21" name="Picture 20" descr="A cake with flowers on it&#10;&#10;AI-generated content may be incorrect.">
            <a:extLst>
              <a:ext uri="{FF2B5EF4-FFF2-40B4-BE49-F238E27FC236}">
                <a16:creationId xmlns:a16="http://schemas.microsoft.com/office/drawing/2014/main" id="{15E19F59-B530-8BB4-BE5B-659F37194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0" y="1612301"/>
            <a:ext cx="2926070" cy="36575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E48A259-62B0-9C22-BA34-6AF5E96B3B59}"/>
              </a:ext>
            </a:extLst>
          </p:cNvPr>
          <p:cNvSpPr txBox="1"/>
          <p:nvPr/>
        </p:nvSpPr>
        <p:spPr>
          <a:xfrm>
            <a:off x="8994819" y="5364519"/>
            <a:ext cx="2514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Anniversary cake </a:t>
            </a:r>
          </a:p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harm" pitchFamily="2" charset="-34"/>
              </a:rPr>
              <a:t>Starting price: 55 euro </a:t>
            </a:r>
            <a:endParaRPr lang="en-GB" sz="1400" b="0" i="0" u="none" strike="noStrike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Charm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6A8EED-37F2-FE88-6C80-2BC1A62C164D}"/>
              </a:ext>
            </a:extLst>
          </p:cNvPr>
          <p:cNvSpPr txBox="1"/>
          <p:nvPr/>
        </p:nvSpPr>
        <p:spPr>
          <a:xfrm>
            <a:off x="4614151" y="1100829"/>
            <a:ext cx="2181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harm" pitchFamily="2" charset="-34"/>
                <a:cs typeface="Charm" pitchFamily="2" charset="-34"/>
              </a:rPr>
              <a:t>A Slice of Love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harm" pitchFamily="2" charset="-34"/>
              <a:cs typeface="Char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617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34354-B506-ABD0-B1B1-A998024B6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032D94-DDA6-D4AE-6BD8-2ED4A54A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B83138-E418-87C2-4FBE-A2FC5DE5B05E}"/>
              </a:ext>
            </a:extLst>
          </p:cNvPr>
          <p:cNvSpPr txBox="1"/>
          <p:nvPr/>
        </p:nvSpPr>
        <p:spPr>
          <a:xfrm>
            <a:off x="7137721" y="243247"/>
            <a:ext cx="2181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Order</a:t>
            </a:r>
            <a:r>
              <a:rPr lang="en-GB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Google Sans"/>
              </a:rPr>
              <a:t> a cake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3E24C-607E-46A6-4C92-EF4993D6708D}"/>
              </a:ext>
            </a:extLst>
          </p:cNvPr>
          <p:cNvSpPr txBox="1"/>
          <p:nvPr/>
        </p:nvSpPr>
        <p:spPr>
          <a:xfrm>
            <a:off x="4602681" y="243247"/>
            <a:ext cx="179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Available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Google Sans"/>
              </a:rPr>
              <a:t> cakes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75C66-BA03-7113-1951-24BBFF8ED25C}"/>
              </a:ext>
            </a:extLst>
          </p:cNvPr>
          <p:cNvSpPr txBox="1"/>
          <p:nvPr/>
        </p:nvSpPr>
        <p:spPr>
          <a:xfrm>
            <a:off x="2562484" y="256074"/>
            <a:ext cx="1133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Home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FF818-39E7-B0ED-605D-7677BA168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54" y="163741"/>
            <a:ext cx="907969" cy="10309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EABCD7-44C9-B8F0-2D55-A6CA42EAE582}"/>
              </a:ext>
            </a:extLst>
          </p:cNvPr>
          <p:cNvCxnSpPr>
            <a:cxnSpLocks/>
          </p:cNvCxnSpPr>
          <p:nvPr/>
        </p:nvCxnSpPr>
        <p:spPr>
          <a:xfrm>
            <a:off x="1418897" y="914400"/>
            <a:ext cx="10476749" cy="0"/>
          </a:xfrm>
          <a:prstGeom prst="line">
            <a:avLst/>
          </a:prstGeom>
          <a:ln>
            <a:solidFill>
              <a:srgbClr val="EA6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CEA173-D29E-6DF8-CCCC-8A013A828870}"/>
              </a:ext>
            </a:extLst>
          </p:cNvPr>
          <p:cNvCxnSpPr>
            <a:cxnSpLocks/>
          </p:cNvCxnSpPr>
          <p:nvPr/>
        </p:nvCxnSpPr>
        <p:spPr>
          <a:xfrm>
            <a:off x="1157314" y="6781900"/>
            <a:ext cx="10476749" cy="0"/>
          </a:xfrm>
          <a:prstGeom prst="line">
            <a:avLst/>
          </a:prstGeom>
          <a:ln>
            <a:solidFill>
              <a:srgbClr val="EA6D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0D77BF-BED8-D80E-1A88-A70405EAC9CF}"/>
              </a:ext>
            </a:extLst>
          </p:cNvPr>
          <p:cNvSpPr txBox="1"/>
          <p:nvPr/>
        </p:nvSpPr>
        <p:spPr>
          <a:xfrm>
            <a:off x="4722935" y="6909695"/>
            <a:ext cx="21817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Charm" pitchFamily="2" charset="-34"/>
              </a:rPr>
              <a:t>All rights reserved XMLWC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cs typeface="Charm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99984-959F-AA94-52EB-E48615B85B14}"/>
              </a:ext>
            </a:extLst>
          </p:cNvPr>
          <p:cNvSpPr txBox="1"/>
          <p:nvPr/>
        </p:nvSpPr>
        <p:spPr>
          <a:xfrm>
            <a:off x="4614151" y="880197"/>
            <a:ext cx="2181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Charm" pitchFamily="2" charset="-34"/>
              </a:rPr>
              <a:t>Cake order form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5E121-CCD8-FA3A-352F-357909663E22}"/>
              </a:ext>
            </a:extLst>
          </p:cNvPr>
          <p:cNvSpPr/>
          <p:nvPr/>
        </p:nvSpPr>
        <p:spPr>
          <a:xfrm>
            <a:off x="3719770" y="1539436"/>
            <a:ext cx="4336207" cy="277792"/>
          </a:xfrm>
          <a:prstGeom prst="rect">
            <a:avLst/>
          </a:prstGeom>
          <a:solidFill>
            <a:schemeClr val="bg1"/>
          </a:solidFill>
          <a:ln>
            <a:solidFill>
              <a:srgbClr val="EA6D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59E95C-8069-54AF-FA1F-9025B71BA235}"/>
              </a:ext>
            </a:extLst>
          </p:cNvPr>
          <p:cNvSpPr txBox="1"/>
          <p:nvPr/>
        </p:nvSpPr>
        <p:spPr>
          <a:xfrm>
            <a:off x="4174415" y="1157915"/>
            <a:ext cx="2933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Your name*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58900-9A94-D468-0314-AB495C98D1DE}"/>
              </a:ext>
            </a:extLst>
          </p:cNvPr>
          <p:cNvSpPr/>
          <p:nvPr/>
        </p:nvSpPr>
        <p:spPr>
          <a:xfrm>
            <a:off x="3719770" y="2234102"/>
            <a:ext cx="4336207" cy="277792"/>
          </a:xfrm>
          <a:prstGeom prst="rect">
            <a:avLst/>
          </a:prstGeom>
          <a:solidFill>
            <a:schemeClr val="bg1"/>
          </a:solidFill>
          <a:ln>
            <a:solidFill>
              <a:srgbClr val="EA6D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5C0C0-AE05-2950-7DE2-2788E3462ECE}"/>
              </a:ext>
            </a:extLst>
          </p:cNvPr>
          <p:cNvSpPr txBox="1"/>
          <p:nvPr/>
        </p:nvSpPr>
        <p:spPr>
          <a:xfrm>
            <a:off x="4174415" y="1852581"/>
            <a:ext cx="2933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Your phone number*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363723-ED25-F355-ECE0-D105DE6E38F3}"/>
              </a:ext>
            </a:extLst>
          </p:cNvPr>
          <p:cNvSpPr/>
          <p:nvPr/>
        </p:nvSpPr>
        <p:spPr>
          <a:xfrm>
            <a:off x="3719770" y="2934254"/>
            <a:ext cx="4336207" cy="277792"/>
          </a:xfrm>
          <a:prstGeom prst="rect">
            <a:avLst/>
          </a:prstGeom>
          <a:solidFill>
            <a:schemeClr val="bg1"/>
          </a:solidFill>
          <a:ln>
            <a:solidFill>
              <a:srgbClr val="EA6D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838303-3C86-DF8A-6CF5-AE5D3684DF0C}"/>
              </a:ext>
            </a:extLst>
          </p:cNvPr>
          <p:cNvSpPr txBox="1"/>
          <p:nvPr/>
        </p:nvSpPr>
        <p:spPr>
          <a:xfrm>
            <a:off x="4174415" y="2552733"/>
            <a:ext cx="2933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Your email*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45A3ED-ADBF-F586-0442-E7F46A9DBFF6}"/>
              </a:ext>
            </a:extLst>
          </p:cNvPr>
          <p:cNvSpPr txBox="1"/>
          <p:nvPr/>
        </p:nvSpPr>
        <p:spPr>
          <a:xfrm>
            <a:off x="3912243" y="3268758"/>
            <a:ext cx="3923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How would you like us to contact you?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4B003-F8FC-B4A4-5115-ACB921BDFFA5}"/>
              </a:ext>
            </a:extLst>
          </p:cNvPr>
          <p:cNvSpPr txBox="1"/>
          <p:nvPr/>
        </p:nvSpPr>
        <p:spPr>
          <a:xfrm>
            <a:off x="3679260" y="3595667"/>
            <a:ext cx="2154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Phone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0B79FF-4CD2-AE63-C5D7-E711550C9F1F}"/>
              </a:ext>
            </a:extLst>
          </p:cNvPr>
          <p:cNvSpPr txBox="1"/>
          <p:nvPr/>
        </p:nvSpPr>
        <p:spPr>
          <a:xfrm>
            <a:off x="5318497" y="3595667"/>
            <a:ext cx="2154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Email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FC242E-EAEB-0D16-FFEB-708425AE41B2}"/>
              </a:ext>
            </a:extLst>
          </p:cNvPr>
          <p:cNvSpPr txBox="1"/>
          <p:nvPr/>
        </p:nvSpPr>
        <p:spPr>
          <a:xfrm>
            <a:off x="4018344" y="3858533"/>
            <a:ext cx="3923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Your desired cake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B4E96B-83F3-543C-410C-413AE63C4AAD}"/>
              </a:ext>
            </a:extLst>
          </p:cNvPr>
          <p:cNvSpPr txBox="1"/>
          <p:nvPr/>
        </p:nvSpPr>
        <p:spPr>
          <a:xfrm>
            <a:off x="4018344" y="4210020"/>
            <a:ext cx="3923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Birthday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FFF795-1AD0-6D7E-3504-087545564EE2}"/>
              </a:ext>
            </a:extLst>
          </p:cNvPr>
          <p:cNvSpPr txBox="1"/>
          <p:nvPr/>
        </p:nvSpPr>
        <p:spPr>
          <a:xfrm>
            <a:off x="2372810" y="4527561"/>
            <a:ext cx="7245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Do you want to leave us any additional comment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7D3FE0-B39F-2EC6-382E-EC4A5A9E4B53}"/>
              </a:ext>
            </a:extLst>
          </p:cNvPr>
          <p:cNvSpPr/>
          <p:nvPr/>
        </p:nvSpPr>
        <p:spPr>
          <a:xfrm>
            <a:off x="3719770" y="4961479"/>
            <a:ext cx="4336207" cy="719241"/>
          </a:xfrm>
          <a:prstGeom prst="rect">
            <a:avLst/>
          </a:prstGeom>
          <a:solidFill>
            <a:schemeClr val="bg1"/>
          </a:solidFill>
          <a:ln>
            <a:solidFill>
              <a:srgbClr val="EA6D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6C960-FE33-D824-39A3-5DF1802E9AC4}"/>
              </a:ext>
            </a:extLst>
          </p:cNvPr>
          <p:cNvSpPr txBox="1"/>
          <p:nvPr/>
        </p:nvSpPr>
        <p:spPr>
          <a:xfrm>
            <a:off x="2190951" y="5716095"/>
            <a:ext cx="7245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I agree to your T&amp;C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DBD57-259E-5334-7793-94CCAD00D3C3}"/>
              </a:ext>
            </a:extLst>
          </p:cNvPr>
          <p:cNvSpPr txBox="1"/>
          <p:nvPr/>
        </p:nvSpPr>
        <p:spPr>
          <a:xfrm>
            <a:off x="2372810" y="6159755"/>
            <a:ext cx="7245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I would like to 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subcribe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Charm" pitchFamily="2" charset="-34"/>
              </a:rPr>
              <a:t> your monthly newsletter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Char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873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BE6AC-BA70-431C-6642-FE52E44F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B97473-701C-ED37-BEB6-23822D79AC7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69BE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15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69ACE6-C46D-22CB-473A-E32545B8D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631564"/>
              </p:ext>
            </p:extLst>
          </p:nvPr>
        </p:nvGraphicFramePr>
        <p:xfrm>
          <a:off x="555428" y="1298238"/>
          <a:ext cx="11081144" cy="531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941">
                  <a:extLst>
                    <a:ext uri="{9D8B030D-6E8A-4147-A177-3AD203B41FA5}">
                      <a16:colId xmlns:a16="http://schemas.microsoft.com/office/drawing/2014/main" val="2540846818"/>
                    </a:ext>
                  </a:extLst>
                </a:gridCol>
                <a:gridCol w="3569849">
                  <a:extLst>
                    <a:ext uri="{9D8B030D-6E8A-4147-A177-3AD203B41FA5}">
                      <a16:colId xmlns:a16="http://schemas.microsoft.com/office/drawing/2014/main" val="2935751433"/>
                    </a:ext>
                  </a:extLst>
                </a:gridCol>
                <a:gridCol w="6798354">
                  <a:extLst>
                    <a:ext uri="{9D8B030D-6E8A-4147-A177-3AD203B41FA5}">
                      <a16:colId xmlns:a16="http://schemas.microsoft.com/office/drawing/2014/main" val="2507721338"/>
                    </a:ext>
                  </a:extLst>
                </a:gridCol>
              </a:tblGrid>
              <a:tr h="519331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Subject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Resource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815757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Logo picture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www.pinterest.com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/pin/784400460125580727/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79243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HomePagePicture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Source of picture: 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www.pexels.com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/photo/selective-focus-photo-of-pastries-on-table-1748863/</a:t>
                      </a:r>
                    </a:p>
                    <a:p>
                      <a:pPr algn="l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579472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All the text, phone number, and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informations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 created them by my own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469085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Birthday cake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ie.pinterest.com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/pin/361202832634112168/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904734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Wedding cake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ie.pinterest.com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/pin/654851602103520630/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605404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Anniversary cake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ie.pinterest.com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/pin/744008800975565384/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794354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Homepage and 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orderpage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background picture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www.pinterest.com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/pin/817684876112106998/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372534"/>
                  </a:ext>
                </a:extLst>
              </a:tr>
              <a:tr h="519331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Baby shower cake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https://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ie.pinterest.com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/pin/1618549863629791/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125854"/>
                  </a:ext>
                </a:extLst>
              </a:tr>
            </a:tbl>
          </a:graphicData>
        </a:graphic>
      </p:graphicFrame>
      <p:sp>
        <p:nvSpPr>
          <p:cNvPr id="4" name="TextBox 7">
            <a:extLst>
              <a:ext uri="{FF2B5EF4-FFF2-40B4-BE49-F238E27FC236}">
                <a16:creationId xmlns:a16="http://schemas.microsoft.com/office/drawing/2014/main" id="{E6671FF7-2F01-6F19-CAE1-B00866345699}"/>
              </a:ext>
            </a:extLst>
          </p:cNvPr>
          <p:cNvSpPr txBox="1"/>
          <p:nvPr/>
        </p:nvSpPr>
        <p:spPr>
          <a:xfrm>
            <a:off x="555428" y="464224"/>
            <a:ext cx="110811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2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/>
              <a:t>Source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1193740"/>
      </p:ext>
    </p:extLst>
  </p:cSld>
  <p:clrMapOvr>
    <a:masterClrMapping/>
  </p:clrMapOvr>
</p:sld>
</file>

<file path=ppt/theme/theme1.xml><?xml version="1.0" encoding="utf-8"?>
<a:theme xmlns:a="http://schemas.openxmlformats.org/drawingml/2006/main" name="1_Гоо сайхны бүтээгдэхүүний зах зээлийн судалга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mercado</Template>
  <TotalTime>75704</TotalTime>
  <Words>426</Words>
  <Application>Microsoft Macintosh PowerPoint</Application>
  <PresentationFormat>Widescreen</PresentationFormat>
  <Paragraphs>91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American Typewriter</vt:lpstr>
      <vt:lpstr>Arial</vt:lpstr>
      <vt:lpstr>Calibri</vt:lpstr>
      <vt:lpstr>Charm</vt:lpstr>
      <vt:lpstr>Google Sans</vt:lpstr>
      <vt:lpstr>Open Sans</vt:lpstr>
      <vt:lpstr>1_Гоо сайхны бүтээгдэхүүний зах зээлийн судалгаа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sainaa</dc:creator>
  <cp:lastModifiedBy>Angirmaa Ganbat</cp:lastModifiedBy>
  <cp:revision>10299</cp:revision>
  <cp:lastPrinted>2019-09-05T09:26:25Z</cp:lastPrinted>
  <dcterms:created xsi:type="dcterms:W3CDTF">2014-11-11T16:21:35Z</dcterms:created>
  <dcterms:modified xsi:type="dcterms:W3CDTF">2025-02-18T15:55:38Z</dcterms:modified>
</cp:coreProperties>
</file>